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3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27.06.2019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0479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27.06.2019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4046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27.06.2019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3098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27.06.2019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57502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27.06.2019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69345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27.06.2019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77119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27.06.2019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51717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27.06.2019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25092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27.06.2019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05015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27.06.2019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25053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6DAF9-C675-4A9E-B5D1-B7F97305CFA0}" type="datetimeFigureOut">
              <a:rPr lang="fr-CH" smtClean="0"/>
              <a:t>27.06.2019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18526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6DAF9-C675-4A9E-B5D1-B7F97305CFA0}" type="datetimeFigureOut">
              <a:rPr lang="fr-CH" smtClean="0"/>
              <a:t>27.06.2019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34C13-8467-44E7-A187-0B5FA137E59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48263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E3E9F8CA-4CA5-4199-9679-8AEB8807CB38}"/>
              </a:ext>
            </a:extLst>
          </p:cNvPr>
          <p:cNvSpPr/>
          <p:nvPr/>
        </p:nvSpPr>
        <p:spPr>
          <a:xfrm>
            <a:off x="0" y="1"/>
            <a:ext cx="9144000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CAO</a:t>
            </a:r>
          </a:p>
          <a:p>
            <a:pPr algn="ctr"/>
            <a:endParaRPr lang="en-US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48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CAVALO</a:t>
            </a:r>
          </a:p>
          <a:p>
            <a:pPr algn="ctr"/>
            <a:endParaRPr lang="en-US" sz="48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48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ABELHA</a:t>
            </a:r>
          </a:p>
          <a:p>
            <a:pPr algn="ctr"/>
            <a:endParaRPr lang="en-US" sz="48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48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VACA</a:t>
            </a:r>
          </a:p>
          <a:p>
            <a:pPr algn="ctr"/>
            <a:endParaRPr lang="en-US" sz="4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48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FORMIGA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D0B5182-6C59-4062-8B62-1E9609A932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5983" y="1"/>
            <a:ext cx="1359764" cy="13588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459E8685-4003-4099-8D72-ED6CA9953B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1023755"/>
            <a:ext cx="1148882" cy="15318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BA652A94-ABA4-4624-8AF7-337EA23C29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5394" y="2586742"/>
            <a:ext cx="917219" cy="13588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B919D110-2F82-43F4-810F-1547A7015B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55153" y="3940003"/>
            <a:ext cx="1131593" cy="13118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B93CD0E-0A9F-4EDF-93EB-C9DE9F04D5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7853" y="5190173"/>
            <a:ext cx="1148882" cy="1550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54969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</Words>
  <Application>Microsoft Office PowerPoint</Application>
  <PresentationFormat>Affichage à l'écran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Etat de Genève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Wüest Larissa (DCS)</dc:creator>
  <cp:lastModifiedBy>Wüest Larissa (DCS)</cp:lastModifiedBy>
  <cp:revision>1</cp:revision>
  <dcterms:created xsi:type="dcterms:W3CDTF">2019-06-27T07:52:45Z</dcterms:created>
  <dcterms:modified xsi:type="dcterms:W3CDTF">2019-06-27T07:57:41Z</dcterms:modified>
</cp:coreProperties>
</file>